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91" r:id="rId6"/>
    <p:sldId id="268" r:id="rId7"/>
    <p:sldId id="287" r:id="rId8"/>
    <p:sldId id="283" r:id="rId9"/>
    <p:sldId id="284" r:id="rId10"/>
    <p:sldId id="292" r:id="rId11"/>
    <p:sldId id="282" r:id="rId12"/>
    <p:sldId id="265" r:id="rId13"/>
    <p:sldId id="286" r:id="rId14"/>
    <p:sldId id="281" r:id="rId15"/>
    <p:sldId id="288" r:id="rId16"/>
  </p:sldIdLst>
  <p:sldSz cx="12192000" cy="6858000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22"/>
    <a:srgbClr val="662D91"/>
    <a:srgbClr val="93268F"/>
    <a:srgbClr val="94278F"/>
    <a:srgbClr val="622485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66898-CDE2-422B-A7D0-ECEB7D032676}" v="2" dt="2023-06-20T08:17:48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30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atila" userId="e9a06254-9489-45ef-840b-4a0aebec7b2b" providerId="ADAL" clId="{2DEABDAD-25E2-4351-AB97-628EC17C5D77}"/>
    <pc:docChg chg="modSld">
      <pc:chgData name="Anna Katila" userId="e9a06254-9489-45ef-840b-4a0aebec7b2b" providerId="ADAL" clId="{2DEABDAD-25E2-4351-AB97-628EC17C5D77}" dt="2023-06-20T08:39:06.337" v="4" actId="1076"/>
      <pc:docMkLst>
        <pc:docMk/>
      </pc:docMkLst>
      <pc:sldChg chg="modSp mod">
        <pc:chgData name="Anna Katila" userId="e9a06254-9489-45ef-840b-4a0aebec7b2b" providerId="ADAL" clId="{2DEABDAD-25E2-4351-AB97-628EC17C5D77}" dt="2023-06-20T08:39:06.337" v="4" actId="1076"/>
        <pc:sldMkLst>
          <pc:docMk/>
          <pc:sldMk cId="2690103163" sldId="287"/>
        </pc:sldMkLst>
        <pc:spChg chg="mod">
          <ac:chgData name="Anna Katila" userId="e9a06254-9489-45ef-840b-4a0aebec7b2b" providerId="ADAL" clId="{2DEABDAD-25E2-4351-AB97-628EC17C5D77}" dt="2023-06-20T08:39:06.337" v="4" actId="1076"/>
          <ac:spMkLst>
            <pc:docMk/>
            <pc:sldMk cId="2690103163" sldId="287"/>
            <ac:spMk id="4" creationId="{4F92BF8B-7A59-460F-A551-C6CF7725169E}"/>
          </ac:spMkLst>
        </pc:spChg>
        <pc:spChg chg="mod">
          <ac:chgData name="Anna Katila" userId="e9a06254-9489-45ef-840b-4a0aebec7b2b" providerId="ADAL" clId="{2DEABDAD-25E2-4351-AB97-628EC17C5D77}" dt="2023-06-20T08:38:38.105" v="2" actId="1076"/>
          <ac:spMkLst>
            <pc:docMk/>
            <pc:sldMk cId="2690103163" sldId="287"/>
            <ac:spMk id="6" creationId="{39E972B9-EFD7-4AAA-952F-E6A390E4BF6A}"/>
          </ac:spMkLst>
        </pc:spChg>
        <pc:spChg chg="mod">
          <ac:chgData name="Anna Katila" userId="e9a06254-9489-45ef-840b-4a0aebec7b2b" providerId="ADAL" clId="{2DEABDAD-25E2-4351-AB97-628EC17C5D77}" dt="2023-06-20T08:38:13.697" v="0" actId="1076"/>
          <ac:spMkLst>
            <pc:docMk/>
            <pc:sldMk cId="2690103163" sldId="287"/>
            <ac:spMk id="8" creationId="{D306C2AC-4C4C-8B1C-F24A-1D991977F0F2}"/>
          </ac:spMkLst>
        </pc:spChg>
        <pc:picChg chg="mod">
          <ac:chgData name="Anna Katila" userId="e9a06254-9489-45ef-840b-4a0aebec7b2b" providerId="ADAL" clId="{2DEABDAD-25E2-4351-AB97-628EC17C5D77}" dt="2023-06-20T08:38:23.944" v="1" actId="14100"/>
          <ac:picMkLst>
            <pc:docMk/>
            <pc:sldMk cId="2690103163" sldId="287"/>
            <ac:picMk id="3" creationId="{4D7F5F12-4171-4FA1-B203-EDB2518B988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8E103A-A01D-4494-B0E0-698CDC0378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FCAFF-CA30-4F96-81C9-EE784F5E15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FC65E-DE1F-41C6-A4C5-F7DF500CEF6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55099-04A2-4F8B-93A4-5C9954A48E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3293-CA35-4A14-8CAC-05239F0A2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A5932-31BB-4CEC-9E3B-5B01905BD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32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5148F-3E38-47D8-B423-6AAB1E9DB06C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889E4-7515-48DB-A79C-5D1C2EC6BC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13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26F51-107A-4BE1-AE1F-3A6160BF81D3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9C14E-0744-464B-AB23-772AF4C504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60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A76FB-A902-4C33-8858-58441D2922EA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EFDC5-4889-401A-9171-3E0F975D574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91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FEDDB-B03B-42B4-B993-8ADAE86893CD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12DB3-30CA-45D8-B298-5D8A3B27F11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82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03529-C289-4133-B015-0C6E5C5D32B8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A9CD0-4457-4946-B873-2C6444BE4B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43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CE64E-55FA-418C-8EE1-C5A066E195E0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79DF6-DB96-43B1-B6CF-9933AA0A7AA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50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383DC-33F2-4BE5-BED9-5977C41E28A3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8A0DA-5589-4F84-86C4-7DC2522A59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17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FEAAD-285E-4C13-A201-EDCA8DEB81AC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1FBC-6C56-450E-BE0F-AAB41FDC23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59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A3717-8433-4740-B072-9807A1E8D36D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430DD-FCD9-4573-B197-618746F2D7A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9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DE16F-A233-45B5-942E-7708984F05A8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31E5F-0DBD-4E58-9764-A130A4170AF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09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95211-0815-4AE2-B923-BAE4B77282EA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4670-995D-4D54-B4E7-3E53A39E417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62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01EB-D716-4207-B2DE-B71055C8E3DA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C51-BEF2-4101-BB0A-88F3049D50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38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229590-8B7B-4FE4-BA3B-6D3B7A414C3E}" type="datetimeFigureOut">
              <a:rPr lang="en-GB"/>
              <a:pPr>
                <a:defRPr/>
              </a:pPr>
              <a:t>20/06/2023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CDE8A9-5D37-4FE3-A985-43919069C83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AWZcjUSTj0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58290"/>
            <a:ext cx="12192000" cy="1069398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24000" y="4131716"/>
            <a:ext cx="9144000" cy="522545"/>
          </a:xfrm>
        </p:spPr>
        <p:txBody>
          <a:bodyPr/>
          <a:lstStyle/>
          <a:p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 Day</a:t>
            </a: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866" y="620021"/>
            <a:ext cx="1964267" cy="261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24780"/>
            <a:ext cx="11338560" cy="647041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64690" y="375261"/>
            <a:ext cx="689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do?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8320" y="248599"/>
            <a:ext cx="589790" cy="828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975517-61B3-4BE6-982D-D8ADC056F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5" y="1503733"/>
            <a:ext cx="10632346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150" y="325438"/>
            <a:ext cx="1128077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19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voice is amazing</a:t>
            </a:r>
          </a:p>
        </p:txBody>
      </p:sp>
      <p:pic>
        <p:nvPicPr>
          <p:cNvPr id="8200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920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0CBA973D-A72F-4593-B938-9BACC7DD48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91832" y="1622129"/>
            <a:ext cx="7790121" cy="43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58290"/>
            <a:ext cx="12192000" cy="1069398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24000" y="4131716"/>
            <a:ext cx="9144000" cy="522545"/>
          </a:xfrm>
        </p:spPr>
        <p:txBody>
          <a:bodyPr/>
          <a:lstStyle/>
          <a:p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 Day</a:t>
            </a: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866" y="620021"/>
            <a:ext cx="1964267" cy="261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07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05757"/>
            <a:ext cx="12192000" cy="151115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23999" y="5138788"/>
            <a:ext cx="9144000" cy="522545"/>
          </a:xfrm>
        </p:spPr>
        <p:txBody>
          <a:bodyPr/>
          <a:lstStyle/>
          <a:p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 Day is on</a:t>
            </a:r>
          </a:p>
          <a:p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January each year</a:t>
            </a: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025" y="260539"/>
            <a:ext cx="1247948" cy="16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B90A0-039D-4A5C-821B-84C1837DE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745" y="2184517"/>
            <a:ext cx="3667125" cy="2047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04B161-7E52-4139-9FB8-62C9D340B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29" y="2184517"/>
            <a:ext cx="3667125" cy="204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38221B-856C-4B48-B0BD-2B2DEB6999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0" t="65674" r="1708" b="7414"/>
          <a:stretch/>
        </p:blipFill>
        <p:spPr>
          <a:xfrm>
            <a:off x="4327456" y="2184516"/>
            <a:ext cx="3537085" cy="2047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8ECEB-6C6B-485F-AB5C-0FC88E23E6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5"/>
          <a:stretch/>
        </p:blipFill>
        <p:spPr>
          <a:xfrm>
            <a:off x="481129" y="2184516"/>
            <a:ext cx="3662417" cy="2047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4888DA-4E75-453F-8C06-C3256EAA8F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7366"/>
          <a:stretch/>
        </p:blipFill>
        <p:spPr>
          <a:xfrm>
            <a:off x="4325102" y="2184516"/>
            <a:ext cx="3541791" cy="2047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348EEB-B986-4A4F-8494-191D5436F8F1}"/>
              </a:ext>
            </a:extLst>
          </p:cNvPr>
          <p:cNvSpPr txBox="1"/>
          <p:nvPr/>
        </p:nvSpPr>
        <p:spPr>
          <a:xfrm>
            <a:off x="9877307" y="6514344"/>
            <a:ext cx="2604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57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© Woodside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0724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Jewish people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92E08D-C152-4BF1-87F1-A0ECB70A2FE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4FDE7-5371-45AF-B675-CDD3ADCFD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1"/>
          <a:stretch/>
        </p:blipFill>
        <p:spPr>
          <a:xfrm>
            <a:off x="514262" y="1985209"/>
            <a:ext cx="4106117" cy="2887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6A2B65-BD28-4392-A6EF-57F00FC1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138" y="2148727"/>
            <a:ext cx="1707028" cy="2560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5F7BB9-688D-4FA2-B4AF-438E4B8C2F33}"/>
              </a:ext>
            </a:extLst>
          </p:cNvPr>
          <p:cNvSpPr txBox="1"/>
          <p:nvPr/>
        </p:nvSpPr>
        <p:spPr>
          <a:xfrm>
            <a:off x="821972" y="5477273"/>
            <a:ext cx="3490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Rabbi in a Synagogue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6C879-E5DD-4A60-9C00-39E45E49F6ED}"/>
              </a:ext>
            </a:extLst>
          </p:cNvPr>
          <p:cNvSpPr txBox="1"/>
          <p:nvPr/>
        </p:nvSpPr>
        <p:spPr>
          <a:xfrm>
            <a:off x="5817649" y="5477273"/>
            <a:ext cx="1565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Torah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6E496C-E659-44C7-8644-617C279BFB0A}"/>
              </a:ext>
            </a:extLst>
          </p:cNvPr>
          <p:cNvSpPr txBox="1"/>
          <p:nvPr/>
        </p:nvSpPr>
        <p:spPr>
          <a:xfrm>
            <a:off x="8616507" y="5107940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During the Holocaust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Jewish people were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forced to wear a yellow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star on their clothes.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F657D-747C-4171-93F2-96221EB8AFDB}"/>
              </a:ext>
            </a:extLst>
          </p:cNvPr>
          <p:cNvSpPr txBox="1"/>
          <p:nvPr/>
        </p:nvSpPr>
        <p:spPr>
          <a:xfrm>
            <a:off x="67599" y="6532562"/>
            <a:ext cx="15087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F57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Azuelos5 - CC BY-SA 3.0</a:t>
            </a:r>
          </a:p>
        </p:txBody>
      </p:sp>
      <p:pic>
        <p:nvPicPr>
          <p:cNvPr id="1026" name="Picture 2" descr="https://upload.wikimedia.org/wikipedia/commons/0/0e/Yellowstar.jpg">
            <a:extLst>
              <a:ext uri="{FF2B5EF4-FFF2-40B4-BE49-F238E27FC236}">
                <a16:creationId xmlns:a16="http://schemas.microsoft.com/office/drawing/2014/main" id="{9C0AA6F8-2530-4463-B709-8B54D062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338" y="2200274"/>
            <a:ext cx="271462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E7BA5C-71E7-4B8E-8AD5-39CA4997E144}"/>
              </a:ext>
            </a:extLst>
          </p:cNvPr>
          <p:cNvSpPr txBox="1"/>
          <p:nvPr/>
        </p:nvSpPr>
        <p:spPr>
          <a:xfrm>
            <a:off x="9841992" y="6576075"/>
            <a:ext cx="22365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57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CC-BY-SA-3.0 via Wikimedia Commons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29581-B85B-4E44-BA75-C915BE392E81}"/>
              </a:ext>
            </a:extLst>
          </p:cNvPr>
          <p:cNvSpPr/>
          <p:nvPr/>
        </p:nvSpPr>
        <p:spPr>
          <a:xfrm>
            <a:off x="5627950" y="6565790"/>
            <a:ext cx="191740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Urek</a:t>
            </a:r>
            <a:r>
              <a:rPr lang="en-GB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Meniashvili</a:t>
            </a:r>
            <a:r>
              <a:rPr lang="en-GB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CC BY-SA 3.0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Nazis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2BF8B-7A59-460F-A551-C6CF7725169E}"/>
              </a:ext>
            </a:extLst>
          </p:cNvPr>
          <p:cNvSpPr txBox="1"/>
          <p:nvPr/>
        </p:nvSpPr>
        <p:spPr>
          <a:xfrm>
            <a:off x="401638" y="4266329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German Nazi soldiers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F42D7-DADA-4469-9AD9-C57D3E13A357}"/>
              </a:ext>
            </a:extLst>
          </p:cNvPr>
          <p:cNvSpPr txBox="1"/>
          <p:nvPr/>
        </p:nvSpPr>
        <p:spPr>
          <a:xfrm>
            <a:off x="5523770" y="1398127"/>
            <a:ext cx="4206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Nazi laws in Germany meant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that Jewish people: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FBA05-3595-436F-90D5-171C96824B60}"/>
              </a:ext>
            </a:extLst>
          </p:cNvPr>
          <p:cNvSpPr txBox="1"/>
          <p:nvPr/>
        </p:nvSpPr>
        <p:spPr>
          <a:xfrm>
            <a:off x="5523770" y="2424880"/>
            <a:ext cx="62456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Couldn’t go to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Couldn’t marry people who weren’t Jewish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Weren’t allowed to vote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Weren’t allowed to do many jobs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F5F12-4171-4FA1-B203-EDB2518B9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>
          <a:xfrm>
            <a:off x="422609" y="1321003"/>
            <a:ext cx="4442354" cy="2926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6223D6-B082-4971-9FBE-B6DF45057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96" t="2797" r="54325" b="32941"/>
          <a:stretch/>
        </p:blipFill>
        <p:spPr>
          <a:xfrm>
            <a:off x="9930180" y="4422883"/>
            <a:ext cx="1837957" cy="2107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972B9-EFD7-4AAA-952F-E6A390E4BF6A}"/>
              </a:ext>
            </a:extLst>
          </p:cNvPr>
          <p:cNvSpPr txBox="1"/>
          <p:nvPr/>
        </p:nvSpPr>
        <p:spPr>
          <a:xfrm>
            <a:off x="3655246" y="4635661"/>
            <a:ext cx="6075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example, when Otto Deutsch was 10 years old, there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were new laws in Austria where he lived:</a:t>
            </a:r>
          </a:p>
          <a:p>
            <a:endParaRPr lang="en-GB" i="1" dirty="0">
              <a:solidFill>
                <a:srgbClr val="662D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i="1" dirty="0">
                <a:solidFill>
                  <a:srgbClr val="662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 Jew mustn’t own a bicycle, nor a pet. I went to the local</a:t>
            </a:r>
          </a:p>
          <a:p>
            <a:r>
              <a:rPr lang="en-GB" i="1" dirty="0">
                <a:solidFill>
                  <a:srgbClr val="662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and saw a sign saying </a:t>
            </a:r>
            <a:r>
              <a:rPr lang="en-GB" b="1" i="1" dirty="0">
                <a:solidFill>
                  <a:srgbClr val="662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Jews forbidden </a:t>
            </a:r>
            <a:r>
              <a:rPr lang="en-GB" i="1" dirty="0">
                <a:solidFill>
                  <a:srgbClr val="662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 wasn’t </a:t>
            </a:r>
          </a:p>
          <a:p>
            <a:r>
              <a:rPr lang="en-GB" i="1" dirty="0">
                <a:solidFill>
                  <a:srgbClr val="662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allowed to kick my football about in the park.’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6C2AC-4C4C-8B1C-F24A-1D991977F0F2}"/>
              </a:ext>
            </a:extLst>
          </p:cNvPr>
          <p:cNvSpPr txBox="1"/>
          <p:nvPr/>
        </p:nvSpPr>
        <p:spPr>
          <a:xfrm>
            <a:off x="422609" y="6578268"/>
            <a:ext cx="2247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F57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Max Reid USHMM: 242-GAP-217-WW-11</a:t>
            </a:r>
          </a:p>
        </p:txBody>
      </p:sp>
    </p:spTree>
    <p:extLst>
      <p:ext uri="{BB962C8B-B14F-4D97-AF65-F5344CB8AC3E}">
        <p14:creationId xmlns:p14="http://schemas.microsoft.com/office/powerpoint/2010/main" val="269010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Discrimination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Graphic 3" descr="Group">
            <a:extLst>
              <a:ext uri="{FF2B5EF4-FFF2-40B4-BE49-F238E27FC236}">
                <a16:creationId xmlns:a16="http://schemas.microsoft.com/office/drawing/2014/main" id="{A33F83BE-6CFE-46FB-A27D-3C6743CA2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1451" y="4289131"/>
            <a:ext cx="2899611" cy="2899611"/>
          </a:xfrm>
          <a:prstGeom prst="rect">
            <a:avLst/>
          </a:prstGeom>
        </p:spPr>
      </p:pic>
      <p:pic>
        <p:nvPicPr>
          <p:cNvPr id="13" name="Graphic 12" descr="Group">
            <a:extLst>
              <a:ext uri="{FF2B5EF4-FFF2-40B4-BE49-F238E27FC236}">
                <a16:creationId xmlns:a16="http://schemas.microsoft.com/office/drawing/2014/main" id="{7464C7A6-AAE1-4C5A-BFE6-7EF5E35A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184" y="529389"/>
            <a:ext cx="2899611" cy="2899611"/>
          </a:xfrm>
          <a:prstGeom prst="rect">
            <a:avLst/>
          </a:prstGeom>
        </p:spPr>
      </p:pic>
      <p:pic>
        <p:nvPicPr>
          <p:cNvPr id="14" name="Graphic 13" descr="Group">
            <a:extLst>
              <a:ext uri="{FF2B5EF4-FFF2-40B4-BE49-F238E27FC236}">
                <a16:creationId xmlns:a16="http://schemas.microsoft.com/office/drawing/2014/main" id="{D345E205-C846-4D57-9101-9F71F4815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570" y="2409260"/>
            <a:ext cx="2899611" cy="2899611"/>
          </a:xfrm>
          <a:prstGeom prst="rect">
            <a:avLst/>
          </a:prstGeom>
        </p:spPr>
      </p:pic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11E25F8C-88E2-4D09-B742-008FAE8D0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9523" y="2177716"/>
            <a:ext cx="2502568" cy="250256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F2C387-B313-439A-8D29-E3FCEBE69550}"/>
              </a:ext>
            </a:extLst>
          </p:cNvPr>
          <p:cNvCxnSpPr/>
          <p:nvPr/>
        </p:nvCxnSpPr>
        <p:spPr>
          <a:xfrm flipH="1">
            <a:off x="5826380" y="1215189"/>
            <a:ext cx="1672389" cy="505326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8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Holocaust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C6586-7282-40C6-8060-405F1559B0F3}"/>
              </a:ext>
            </a:extLst>
          </p:cNvPr>
          <p:cNvSpPr txBox="1"/>
          <p:nvPr/>
        </p:nvSpPr>
        <p:spPr>
          <a:xfrm>
            <a:off x="423863" y="1112322"/>
            <a:ext cx="649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Nazis killed 6 million Jewish people during the Holocaust.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0F470-195C-4EC2-A3C1-DDB8163B0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661" y="2961190"/>
            <a:ext cx="1907170" cy="1907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06BAD-E694-4055-B698-7E22927D5E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53" t="12933" r="18302" b="28180"/>
          <a:stretch/>
        </p:blipFill>
        <p:spPr>
          <a:xfrm>
            <a:off x="461169" y="1622426"/>
            <a:ext cx="2061287" cy="1907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AB288-F31D-440F-B7A6-5493A0A5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9" y="4469432"/>
            <a:ext cx="2063130" cy="2063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53AA7E-C7CF-419E-B5E6-7900C3FA6A86}"/>
              </a:ext>
            </a:extLst>
          </p:cNvPr>
          <p:cNvSpPr txBox="1"/>
          <p:nvPr/>
        </p:nvSpPr>
        <p:spPr>
          <a:xfrm>
            <a:off x="2711302" y="2258904"/>
            <a:ext cx="7464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Anne Frank lived in hiding when the Nazis tried to take her family away.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They hid for two years before being found.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0B16E-5656-4BFA-A267-417044F7CAFC}"/>
              </a:ext>
            </a:extLst>
          </p:cNvPr>
          <p:cNvSpPr txBox="1"/>
          <p:nvPr/>
        </p:nvSpPr>
        <p:spPr>
          <a:xfrm>
            <a:off x="2893559" y="3591609"/>
            <a:ext cx="693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Bernd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Koschland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came to England as a child to escape the Nazis.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 had to leave his family behind.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811855-15CF-46BB-9B74-D29240BBA71B}"/>
              </a:ext>
            </a:extLst>
          </p:cNvPr>
          <p:cNvSpPr txBox="1"/>
          <p:nvPr/>
        </p:nvSpPr>
        <p:spPr>
          <a:xfrm>
            <a:off x="2711302" y="5177831"/>
            <a:ext cx="699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Susan Pollack survived horrible treatment by the Nazis. Lots of her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family were killed.</a:t>
            </a:r>
          </a:p>
        </p:txBody>
      </p:sp>
    </p:spTree>
    <p:extLst>
      <p:ext uri="{BB962C8B-B14F-4D97-AF65-F5344CB8AC3E}">
        <p14:creationId xmlns:p14="http://schemas.microsoft.com/office/powerpoint/2010/main" val="203113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Holocaust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A471E4-7A38-47AD-B7CC-FAE59C956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1077913"/>
            <a:ext cx="7254293" cy="4835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E41408-0B2E-4C50-B1C4-EDDCF75AA554}"/>
              </a:ext>
            </a:extLst>
          </p:cNvPr>
          <p:cNvSpPr txBox="1"/>
          <p:nvPr/>
        </p:nvSpPr>
        <p:spPr>
          <a:xfrm>
            <a:off x="166687" y="6101318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Memorial at Dachau concentration camp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D7576-8039-4D90-940D-CC1F9F7A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667" y="1077913"/>
            <a:ext cx="3750258" cy="3750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2C63E1-FA12-4068-B672-0CAB9E700527}"/>
              </a:ext>
            </a:extLst>
          </p:cNvPr>
          <p:cNvSpPr txBox="1"/>
          <p:nvPr/>
        </p:nvSpPr>
        <p:spPr>
          <a:xfrm>
            <a:off x="7587667" y="4856757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Ivor Perl talks to lots of groups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about his experiences during the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Holocaust.</a:t>
            </a:r>
          </a:p>
        </p:txBody>
      </p:sp>
    </p:spTree>
    <p:extLst>
      <p:ext uri="{BB962C8B-B14F-4D97-AF65-F5344CB8AC3E}">
        <p14:creationId xmlns:p14="http://schemas.microsoft.com/office/powerpoint/2010/main" val="268735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Poetry reading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55EC5-D96A-4B54-84E3-BE0C9AA3A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89"/>
          <a:stretch/>
        </p:blipFill>
        <p:spPr>
          <a:xfrm>
            <a:off x="1421341" y="3363405"/>
            <a:ext cx="3019781" cy="1672904"/>
          </a:xfrm>
          <a:prstGeom prst="rect">
            <a:avLst/>
          </a:prstGeom>
        </p:spPr>
      </p:pic>
      <p:pic>
        <p:nvPicPr>
          <p:cNvPr id="10" name="Graphic 9" descr="Rat">
            <a:extLst>
              <a:ext uri="{FF2B5EF4-FFF2-40B4-BE49-F238E27FC236}">
                <a16:creationId xmlns:a16="http://schemas.microsoft.com/office/drawing/2014/main" id="{628F6F95-DF3D-4E3B-B159-8FA5D76F2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9492" y="5036309"/>
            <a:ext cx="1590517" cy="1590517"/>
          </a:xfrm>
          <a:prstGeom prst="rect">
            <a:avLst/>
          </a:prstGeom>
        </p:spPr>
      </p:pic>
      <p:pic>
        <p:nvPicPr>
          <p:cNvPr id="12" name="Graphic 11" descr="Snake">
            <a:extLst>
              <a:ext uri="{FF2B5EF4-FFF2-40B4-BE49-F238E27FC236}">
                <a16:creationId xmlns:a16="http://schemas.microsoft.com/office/drawing/2014/main" id="{783D15A8-9965-40A0-B109-3BF8C3B98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6794" y="1689985"/>
            <a:ext cx="1403215" cy="1403215"/>
          </a:xfrm>
          <a:prstGeom prst="rect">
            <a:avLst/>
          </a:prstGeom>
        </p:spPr>
      </p:pic>
      <p:pic>
        <p:nvPicPr>
          <p:cNvPr id="14" name="Graphic 13" descr="Sun">
            <a:extLst>
              <a:ext uri="{FF2B5EF4-FFF2-40B4-BE49-F238E27FC236}">
                <a16:creationId xmlns:a16="http://schemas.microsoft.com/office/drawing/2014/main" id="{4A565EE0-2228-4DA7-900B-602DD08154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80056" y="2015275"/>
            <a:ext cx="1403214" cy="1403214"/>
          </a:xfrm>
          <a:prstGeom prst="rect">
            <a:avLst/>
          </a:prstGeom>
        </p:spPr>
      </p:pic>
      <p:pic>
        <p:nvPicPr>
          <p:cNvPr id="19" name="Graphic 18" descr="Cake">
            <a:extLst>
              <a:ext uri="{FF2B5EF4-FFF2-40B4-BE49-F238E27FC236}">
                <a16:creationId xmlns:a16="http://schemas.microsoft.com/office/drawing/2014/main" id="{BBDF895B-21FB-4EC4-8D2C-9ED8A64037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23320" y="3874022"/>
            <a:ext cx="2228797" cy="2228797"/>
          </a:xfrm>
          <a:prstGeom prst="rect">
            <a:avLst/>
          </a:prstGeom>
        </p:spPr>
      </p:pic>
      <p:pic>
        <p:nvPicPr>
          <p:cNvPr id="26" name="Graphic 25" descr="Cake">
            <a:extLst>
              <a:ext uri="{FF2B5EF4-FFF2-40B4-BE49-F238E27FC236}">
                <a16:creationId xmlns:a16="http://schemas.microsoft.com/office/drawing/2014/main" id="{AF13BC81-1B9A-4217-A87F-CC470EA92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8296" r="53383" b="61378"/>
          <a:stretch/>
        </p:blipFill>
        <p:spPr>
          <a:xfrm>
            <a:off x="6890519" y="3989213"/>
            <a:ext cx="408339" cy="860811"/>
          </a:xfrm>
          <a:prstGeom prst="rect">
            <a:avLst/>
          </a:prstGeom>
        </p:spPr>
      </p:pic>
      <p:pic>
        <p:nvPicPr>
          <p:cNvPr id="27" name="Graphic 26" descr="Cake">
            <a:extLst>
              <a:ext uri="{FF2B5EF4-FFF2-40B4-BE49-F238E27FC236}">
                <a16:creationId xmlns:a16="http://schemas.microsoft.com/office/drawing/2014/main" id="{31359AFE-7CB3-458F-A529-758561BB23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5756" r="53383" b="61378"/>
          <a:stretch/>
        </p:blipFill>
        <p:spPr>
          <a:xfrm>
            <a:off x="6890519" y="4084868"/>
            <a:ext cx="242082" cy="860811"/>
          </a:xfrm>
          <a:prstGeom prst="rect">
            <a:avLst/>
          </a:prstGeom>
        </p:spPr>
      </p:pic>
      <p:pic>
        <p:nvPicPr>
          <p:cNvPr id="28" name="Graphic 27" descr="Cake">
            <a:extLst>
              <a:ext uri="{FF2B5EF4-FFF2-40B4-BE49-F238E27FC236}">
                <a16:creationId xmlns:a16="http://schemas.microsoft.com/office/drawing/2014/main" id="{12C49BDB-5296-4B57-997C-ECF256A76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8296" r="53383" b="61378"/>
          <a:stretch/>
        </p:blipFill>
        <p:spPr>
          <a:xfrm>
            <a:off x="7688189" y="3997261"/>
            <a:ext cx="408339" cy="860811"/>
          </a:xfrm>
          <a:prstGeom prst="rect">
            <a:avLst/>
          </a:prstGeom>
        </p:spPr>
      </p:pic>
      <p:pic>
        <p:nvPicPr>
          <p:cNvPr id="29" name="Graphic 28" descr="Cake">
            <a:extLst>
              <a:ext uri="{FF2B5EF4-FFF2-40B4-BE49-F238E27FC236}">
                <a16:creationId xmlns:a16="http://schemas.microsoft.com/office/drawing/2014/main" id="{26CEA5C3-7C0B-4BB1-90D7-6C4E74536A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5756" r="56184" b="61378"/>
          <a:stretch/>
        </p:blipFill>
        <p:spPr>
          <a:xfrm>
            <a:off x="8014845" y="4109247"/>
            <a:ext cx="179645" cy="8608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CBCEB9-52C0-4671-8B30-83FC3B2428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6286" r="22732"/>
          <a:stretch/>
        </p:blipFill>
        <p:spPr>
          <a:xfrm>
            <a:off x="8983869" y="1960191"/>
            <a:ext cx="2558079" cy="316401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FF37C34A-F53A-4BFC-B3D5-387052DC6B5E}"/>
              </a:ext>
            </a:extLst>
          </p:cNvPr>
          <p:cNvSpPr/>
          <p:nvPr/>
        </p:nvSpPr>
        <p:spPr>
          <a:xfrm>
            <a:off x="3566244" y="1987198"/>
            <a:ext cx="86693" cy="8669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55F26F-9787-47FA-B7F2-FB1169A9E274}"/>
              </a:ext>
            </a:extLst>
          </p:cNvPr>
          <p:cNvSpPr/>
          <p:nvPr/>
        </p:nvSpPr>
        <p:spPr>
          <a:xfrm>
            <a:off x="3409461" y="2073891"/>
            <a:ext cx="86693" cy="8669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B9502B-85CB-40EC-B0A9-1D89A8955BD1}"/>
              </a:ext>
            </a:extLst>
          </p:cNvPr>
          <p:cNvSpPr/>
          <p:nvPr/>
        </p:nvSpPr>
        <p:spPr>
          <a:xfrm rot="19887588">
            <a:off x="428937" y="1381925"/>
            <a:ext cx="153715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Hate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927846-22E0-49C0-B452-A060D83CAC2A}"/>
              </a:ext>
            </a:extLst>
          </p:cNvPr>
          <p:cNvSpPr/>
          <p:nvPr/>
        </p:nvSpPr>
        <p:spPr>
          <a:xfrm rot="20017076">
            <a:off x="5267371" y="1337876"/>
            <a:ext cx="151631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272B4-050C-4CBE-852C-D4E43438E0CA}"/>
              </a:ext>
            </a:extLst>
          </p:cNvPr>
          <p:cNvSpPr txBox="1"/>
          <p:nvPr/>
        </p:nvSpPr>
        <p:spPr>
          <a:xfrm>
            <a:off x="46928" y="6561386"/>
            <a:ext cx="2319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57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Awakening Conscience CC BY-SA 4.0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E6531-FF0C-473F-B969-5ABCB2C9E385}"/>
              </a:ext>
            </a:extLst>
          </p:cNvPr>
          <p:cNvSpPr txBox="1"/>
          <p:nvPr/>
        </p:nvSpPr>
        <p:spPr>
          <a:xfrm>
            <a:off x="10012508" y="6561386"/>
            <a:ext cx="21659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57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 by fir0002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218951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65725" y="5869957"/>
            <a:ext cx="7026275" cy="573441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23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25" name="TextBox 33"/>
          <p:cNvSpPr txBox="1">
            <a:spLocks noChangeArrowheads="1"/>
          </p:cNvSpPr>
          <p:nvPr/>
        </p:nvSpPr>
        <p:spPr bwMode="auto">
          <a:xfrm>
            <a:off x="325438" y="368300"/>
            <a:ext cx="8073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on Holocaust Memorial Day?</a:t>
            </a:r>
          </a:p>
        </p:txBody>
      </p:sp>
      <p:pic>
        <p:nvPicPr>
          <p:cNvPr id="5126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1588" y="249238"/>
            <a:ext cx="5889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5242718" y="5956622"/>
            <a:ext cx="46707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activities around the country</a:t>
            </a: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D4F46-CDA9-416F-B7DE-AC4951C1C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64" y="3552575"/>
            <a:ext cx="3667125" cy="2047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16015-F2A9-463C-9F21-8DA349DE5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764" y="1333658"/>
            <a:ext cx="3667125" cy="2047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1E2B8-9BFD-4214-BDF7-9D0783F108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" b="15512"/>
          <a:stretch/>
        </p:blipFill>
        <p:spPr>
          <a:xfrm>
            <a:off x="4106746" y="3552575"/>
            <a:ext cx="3667125" cy="2047876"/>
          </a:xfrm>
          <a:prstGeom prst="rect">
            <a:avLst/>
          </a:prstGeom>
        </p:spPr>
      </p:pic>
      <p:pic>
        <p:nvPicPr>
          <p:cNvPr id="2050" name="Picture 2" descr="https://www.hmd.org.uk/wp-content/uploads/2018/06/East-of-England-300x200.jpg">
            <a:extLst>
              <a:ext uri="{FF2B5EF4-FFF2-40B4-BE49-F238E27FC236}">
                <a16:creationId xmlns:a16="http://schemas.microsoft.com/office/drawing/2014/main" id="{280DC871-8CF1-4E00-89E5-8B04ADAE0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2" b="2014"/>
          <a:stretch/>
        </p:blipFill>
        <p:spPr bwMode="auto">
          <a:xfrm>
            <a:off x="325438" y="1347418"/>
            <a:ext cx="3662417" cy="2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EB9E0-F91F-4048-B045-D3A17627C3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32"/>
          <a:stretch/>
        </p:blipFill>
        <p:spPr>
          <a:xfrm>
            <a:off x="4109101" y="1347418"/>
            <a:ext cx="3662417" cy="204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E1A557-99AB-4E5F-9004-42158E2E82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7366"/>
          <a:stretch/>
        </p:blipFill>
        <p:spPr>
          <a:xfrm>
            <a:off x="325438" y="3552574"/>
            <a:ext cx="3662415" cy="20478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c014385-56c0-4f04-ac13-abd9724d306e">
      <UserInfo>
        <DisplayName>Jessica Benham</DisplayName>
        <AccountId>77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4554D484C82498F87F9DEAF9272B4" ma:contentTypeVersion="12" ma:contentTypeDescription="Create a new document." ma:contentTypeScope="" ma:versionID="81a2b3992a080ba99244ded34f08bd70">
  <xsd:schema xmlns:xsd="http://www.w3.org/2001/XMLSchema" xmlns:xs="http://www.w3.org/2001/XMLSchema" xmlns:p="http://schemas.microsoft.com/office/2006/metadata/properties" xmlns:ns2="cc014385-56c0-4f04-ac13-abd9724d306e" xmlns:ns3="32cce0b0-0fd7-44f1-aaaa-4d9a5687683d" targetNamespace="http://schemas.microsoft.com/office/2006/metadata/properties" ma:root="true" ma:fieldsID="a8bbfd84dd1945557ca17e35150eae76" ns2:_="" ns3:_="">
    <xsd:import namespace="cc014385-56c0-4f04-ac13-abd9724d306e"/>
    <xsd:import namespace="32cce0b0-0fd7-44f1-aaaa-4d9a568768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4385-56c0-4f04-ac13-abd9724d30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cce0b0-0fd7-44f1-aaaa-4d9a568768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D06288-8B3A-45D8-B8EE-916EA18652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E98F1B-3F75-4662-9855-8AEC06C98C9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c014385-56c0-4f04-ac13-abd9724d306e"/>
    <ds:schemaRef ds:uri="http://purl.org/dc/elements/1.1/"/>
    <ds:schemaRef ds:uri="http://schemas.microsoft.com/office/2006/metadata/properties"/>
    <ds:schemaRef ds:uri="http://schemas.microsoft.com/office/infopath/2007/PartnerControls"/>
    <ds:schemaRef ds:uri="32cce0b0-0fd7-44f1-aaaa-4d9a5687683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9668E9-83C7-4734-9908-BD1E165546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14385-56c0-4f04-ac13-abd9724d306e"/>
    <ds:schemaRef ds:uri="32cce0b0-0fd7-44f1-aaaa-4d9a568768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5665</TotalTime>
  <Words>321</Words>
  <Application>Microsoft Office PowerPoint</Application>
  <PresentationFormat>Widescreen</PresentationFormat>
  <Paragraphs>63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life go on?</dc:title>
  <dc:creator>Rhys Prosser</dc:creator>
  <cp:lastModifiedBy>Anna Katila</cp:lastModifiedBy>
  <cp:revision>109</cp:revision>
  <cp:lastPrinted>2018-08-08T08:50:29Z</cp:lastPrinted>
  <dcterms:created xsi:type="dcterms:W3CDTF">2016-08-09T08:44:59Z</dcterms:created>
  <dcterms:modified xsi:type="dcterms:W3CDTF">2023-06-20T08:39:17Z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0x010100F734554D484C82498F87F9DEAF9272B4</vt:lpwstr>
  </property>
</Properties>
</file>