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2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6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4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2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5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8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3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4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5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8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3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C813-3C22-4269-93DA-829C7C10F5B1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C9DD-273F-4284-9D6F-FD0EE2C0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3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306742"/>
            <a:ext cx="3037554" cy="46039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8EA9A31E-DD2C-4F2B-B43B-E448F197F44D}"/>
              </a:ext>
            </a:extLst>
          </p:cNvPr>
          <p:cNvSpPr/>
          <p:nvPr/>
        </p:nvSpPr>
        <p:spPr>
          <a:xfrm>
            <a:off x="0" y="5224980"/>
            <a:ext cx="12192000" cy="1633020"/>
          </a:xfrm>
          <a:prstGeom prst="rect">
            <a:avLst/>
          </a:prstGeom>
          <a:solidFill>
            <a:srgbClr val="66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534" y="3190744"/>
            <a:ext cx="1012522" cy="9549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535" y="977706"/>
            <a:ext cx="1012522" cy="9549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534" y="2081540"/>
            <a:ext cx="1012522" cy="9549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28467" y="1222866"/>
            <a:ext cx="4080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662D91"/>
                </a:solidFill>
                <a:latin typeface="Lato Black" panose="020F0A02020204030203" pitchFamily="34" charset="0"/>
              </a:rPr>
              <a:t>HMD_UK</a:t>
            </a:r>
          </a:p>
          <a:p>
            <a:endParaRPr lang="en-GB" sz="2400" dirty="0" smtClean="0">
              <a:solidFill>
                <a:srgbClr val="662D91"/>
              </a:solidFill>
              <a:latin typeface="Lato Black" panose="020F0A02020204030203" pitchFamily="34" charset="0"/>
            </a:endParaRPr>
          </a:p>
          <a:p>
            <a:endParaRPr lang="en-GB" sz="2400" dirty="0" smtClean="0">
              <a:solidFill>
                <a:srgbClr val="662D91"/>
              </a:solidFill>
              <a:latin typeface="Lato Black" panose="020F0A02020204030203" pitchFamily="34" charset="0"/>
            </a:endParaRPr>
          </a:p>
          <a:p>
            <a:r>
              <a:rPr lang="en-GB" sz="2400" dirty="0" smtClean="0">
                <a:solidFill>
                  <a:srgbClr val="662D91"/>
                </a:solidFill>
                <a:latin typeface="Lato Black" panose="020F0A02020204030203" pitchFamily="34" charset="0"/>
              </a:rPr>
              <a:t>HMD.UK</a:t>
            </a:r>
          </a:p>
          <a:p>
            <a:endParaRPr lang="en-GB" sz="2400" dirty="0" smtClean="0">
              <a:solidFill>
                <a:srgbClr val="662D91"/>
              </a:solidFill>
              <a:latin typeface="Lato Black" panose="020F0A02020204030203" pitchFamily="34" charset="0"/>
            </a:endParaRPr>
          </a:p>
          <a:p>
            <a:endParaRPr lang="en-GB" sz="2400" dirty="0" smtClean="0">
              <a:solidFill>
                <a:srgbClr val="662D91"/>
              </a:solidFill>
              <a:latin typeface="Lato Black" panose="020F0A02020204030203" pitchFamily="34" charset="0"/>
            </a:endParaRPr>
          </a:p>
          <a:p>
            <a:r>
              <a:rPr lang="en-GB" sz="2400" dirty="0" err="1" smtClean="0">
                <a:solidFill>
                  <a:srgbClr val="662D91"/>
                </a:solidFill>
                <a:latin typeface="Lato Black" panose="020F0A02020204030203" pitchFamily="34" charset="0"/>
              </a:rPr>
              <a:t>holocaustmemorialdaytrust</a:t>
            </a:r>
            <a:endParaRPr lang="en-GB" sz="2400" dirty="0">
              <a:solidFill>
                <a:srgbClr val="662D91"/>
              </a:solidFill>
              <a:latin typeface="Lato Black" panose="020F0A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9066" y="5749102"/>
            <a:ext cx="4080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hmd.org.uk</a:t>
            </a:r>
            <a:endParaRPr lang="en-GB" sz="32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66467" y="5744039"/>
            <a:ext cx="4917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#</a:t>
            </a:r>
            <a:r>
              <a:rPr lang="en-GB" sz="3200" dirty="0" err="1" smtClean="0">
                <a:solidFill>
                  <a:schemeClr val="bg1"/>
                </a:solidFill>
                <a:latin typeface="Lato Black" panose="020F0A02020204030203" pitchFamily="34" charset="0"/>
              </a:rPr>
              <a:t>HolocaustMemorialDay</a:t>
            </a:r>
            <a:endParaRPr lang="en-GB" sz="32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7A1C19416704887B86DE42A5F34EA" ma:contentTypeVersion="11" ma:contentTypeDescription="Create a new document." ma:contentTypeScope="" ma:versionID="92df4b728c7cd032f715716c2f190fcb">
  <xsd:schema xmlns:xsd="http://www.w3.org/2001/XMLSchema" xmlns:xs="http://www.w3.org/2001/XMLSchema" xmlns:p="http://schemas.microsoft.com/office/2006/metadata/properties" xmlns:ns2="591127f3-9771-460f-bef7-ca42cb987564" xmlns:ns3="c2d4d44b-12ba-457b-ba34-af1982c9a36c" targetNamespace="http://schemas.microsoft.com/office/2006/metadata/properties" ma:root="true" ma:fieldsID="0bf71d122263d63bda9a3e1ca8af6859" ns2:_="" ns3:_="">
    <xsd:import namespace="591127f3-9771-460f-bef7-ca42cb987564"/>
    <xsd:import namespace="c2d4d44b-12ba-457b-ba34-af1982c9a3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127f3-9771-460f-bef7-ca42cb987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4d44b-12ba-457b-ba34-af1982c9a36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3EA6C-A4C5-455A-97A5-A80A78F1269A}"/>
</file>

<file path=customXml/itemProps2.xml><?xml version="1.0" encoding="utf-8"?>
<ds:datastoreItem xmlns:ds="http://schemas.openxmlformats.org/officeDocument/2006/customXml" ds:itemID="{C51185A5-D61D-480B-88C6-72CCACE5AB38}"/>
</file>

<file path=customXml/itemProps3.xml><?xml version="1.0" encoding="utf-8"?>
<ds:datastoreItem xmlns:ds="http://schemas.openxmlformats.org/officeDocument/2006/customXml" ds:itemID="{F42607FA-9C98-465D-B5F4-A2235FE7D335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 Black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Tribe</dc:creator>
  <cp:lastModifiedBy>Bethan Tribe</cp:lastModifiedBy>
  <cp:revision>3</cp:revision>
  <dcterms:created xsi:type="dcterms:W3CDTF">2021-11-19T11:49:05Z</dcterms:created>
  <dcterms:modified xsi:type="dcterms:W3CDTF">2021-11-19T11:57:43Z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0x0101006487A1C19416704887B86DE42A5F34EA</vt:lpwstr>
  </property>
</Properties>
</file>